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78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3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50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6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00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6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7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0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9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7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C8089-3782-470A-AD25-0FA551E61894}" type="datetimeFigureOut">
              <a:rPr lang="en-US" smtClean="0"/>
              <a:t>5/10/2011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FBA0-468F-4169-8B72-5E351D700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8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2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Edgar Allan Poe’s Philadelphia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04282"/>
            <a:ext cx="4038600" cy="3117799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4038600" cy="3124200"/>
          </a:xfrm>
        </p:spPr>
      </p:pic>
    </p:spTree>
    <p:extLst>
      <p:ext uri="{BB962C8B-B14F-4D97-AF65-F5344CB8AC3E}">
        <p14:creationId xmlns:p14="http://schemas.microsoft.com/office/powerpoint/2010/main" val="248475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Edgar Allan Poe’s Philadelphia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</cp:revision>
  <dcterms:created xsi:type="dcterms:W3CDTF">2011-05-11T03:10:14Z</dcterms:created>
  <dcterms:modified xsi:type="dcterms:W3CDTF">2011-05-11T03:14:32Z</dcterms:modified>
</cp:coreProperties>
</file>